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382500" cy="8572500"/>
  <p:notesSz cx="8572500" cy="123825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91250" cy="8572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210300" cy="8572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2026-08-09T15:38:54Z</dcterms:created>
  <dcterms:modified xsi:type="dcterms:W3CDTF">2026-08-09T15:38:54Z</dcterms:modified>
</cp:coreProperties>
</file>